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5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7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31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0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3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9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9CCF-7B7A-40E1-8B96-3FCD6937988A}" type="datetimeFigureOut">
              <a:rPr lang="ru-RU" smtClean="0"/>
              <a:t>13.04.22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6AEC-E255-4278-AF1E-6A2257EEC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3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6769" y="-59867"/>
            <a:ext cx="5801012" cy="655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Будьте</a:t>
            </a:r>
            <a:r>
              <a:rPr lang="ru-RU" sz="3600" b="1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осторожны</a:t>
            </a:r>
            <a:r>
              <a:rPr lang="ru-RU" sz="3600" b="1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600" b="1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огнем</a:t>
            </a:r>
            <a:r>
              <a:rPr lang="ru-RU" sz="3600" b="1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02255" y="1847608"/>
            <a:ext cx="257277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</a:t>
            </a:r>
            <a:r>
              <a:rPr lang="ru-RU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жгите</a:t>
            </a:r>
            <a:r>
              <a:rPr lang="ru-RU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сухую</a:t>
            </a:r>
            <a:r>
              <a:rPr lang="ru-RU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траву</a:t>
            </a:r>
            <a:r>
              <a:rPr lang="ru-RU" dirty="0" smtClean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мусор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6440" y="1810622"/>
            <a:ext cx="2786577" cy="17720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пользуйтесь неисправными </a:t>
            </a:r>
            <a:b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электроприборами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сломанными розетками, а так же не перегружайте сеть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40" y="3664868"/>
            <a:ext cx="2781217" cy="2167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https://uzhnoport.mos.ru/upload/medialibrary/86f/07.02.18-_3_-pamyatka-deystviya-pri-obnaruzhenii-pozhar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8898" r="1363" b="579"/>
          <a:stretch/>
        </p:blipFill>
        <p:spPr bwMode="auto">
          <a:xfrm>
            <a:off x="-187061" y="416188"/>
            <a:ext cx="3462869" cy="5880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6594643" y="1847609"/>
            <a:ext cx="254101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 оставлять без </a:t>
            </a:r>
          </a:p>
          <a:p>
            <a:pPr algn="ctr"/>
            <a:r>
              <a:rPr lang="ru-RU" dirty="0" smtClean="0"/>
              <a:t>присмотра печь и плиту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r="18962" b="581"/>
          <a:stretch/>
        </p:blipFill>
        <p:spPr>
          <a:xfrm>
            <a:off x="6632281" y="2569916"/>
            <a:ext cx="2514856" cy="2193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4454180" y="6125935"/>
            <a:ext cx="1325302" cy="5539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000" b="1" dirty="0" smtClean="0"/>
              <a:t>Государственный пожарный надзор </a:t>
            </a:r>
          </a:p>
          <a:p>
            <a:pPr algn="r"/>
            <a:r>
              <a:rPr lang="ru-RU" sz="1000" b="1" dirty="0" smtClean="0"/>
              <a:t>Уфимского района</a:t>
            </a:r>
            <a:endParaRPr lang="ru-RU" sz="1000" b="1" dirty="0"/>
          </a:p>
        </p:txBody>
      </p:sp>
      <p:pic>
        <p:nvPicPr>
          <p:cNvPr id="1034" name="Picture 10" descr="http://www.apsheronsk-oms.ru/tinybrowser/images/2021/news/04_april/24_04_2021/1e6fc8b4a2b8fb5e2de073e4bde0f7d8__2000x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57" y="6125935"/>
            <a:ext cx="774823" cy="553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1945" y="76032"/>
            <a:ext cx="338539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Действия при обнаружении пожара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79297" r="852" b="1460"/>
          <a:stretch/>
        </p:blipFill>
        <p:spPr>
          <a:xfrm>
            <a:off x="9402255" y="2696634"/>
            <a:ext cx="2572773" cy="1311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3646440" y="528071"/>
            <a:ext cx="6810339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Пожар в жилом доме-это большая беда! Огонь за считанные минуты оставляет людей без крова, уничтожая все, что было нажито годами, а, иногда лишая человека самого дорого- здоровья и жизни.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61555" y="4210933"/>
            <a:ext cx="245417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бросайте горящие спички и окурки</a:t>
            </a:r>
            <a:endParaRPr lang="ru-RU" dirty="0"/>
          </a:p>
        </p:txBody>
      </p:sp>
      <p:pic>
        <p:nvPicPr>
          <p:cNvPr id="2050" name="Picture 2" descr="http://adm-gorbatovsky.ru/images/spich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12" y="4948064"/>
            <a:ext cx="2483916" cy="173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zEPZsRbOZEKgBhR0XGMT1RkK_Z6S2yFbrMyo2f3OB1MfKaKTM5SRkZCeTgDn6uOyic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" t="4486" r="1070" b="4899"/>
          <a:stretch/>
        </p:blipFill>
        <p:spPr bwMode="auto">
          <a:xfrm>
            <a:off x="6565787" y="4857264"/>
            <a:ext cx="2836468" cy="190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8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44" y="507659"/>
            <a:ext cx="12060456" cy="5047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надзорной деятельности и профилактической работы по Уфимскому району напоминает о необходимости соблюдения элементарных правил пожарной безопасности:</a:t>
            </a:r>
            <a:r>
              <a:rPr lang="ru-RU" sz="1400" dirty="0">
                <a:solidFill>
                  <a:srgbClr val="3B4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3B425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сжигайте сухую траву, вблизи кустов, деревьев, построек. Расстояние должно быть не менее 50 метров.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производите бесконтрольное сжигание мусора и разведение костров.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оставляйте костер горящим после покидания стоянки. По истечении надобности костёр должен быть тщательно засыпан землёй или залит водой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разрешайте детям баловаться со спичками, не позволяйте им сжигать траву.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 избежание перехода огня с одного строения на другое, очистите от мусора и сухой травы территорию хозяйственных дворов, гаражных кооперативов.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бросайте горящие спички и окурки,  т.к. вызвав тление горючего материала, сам окурок через некоторое время гаснет, но образованный им очаг тления при благоприятных условиях может превратиться в пожар;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 оставляйте в лесу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самовозгораемый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материал, стеклянную посуду, которая в солнечную погоду может сфокусировать солнечный луч и воспламенить сухую растительность.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условиях устойчивой сухой, жаркой и ветреной погоды или при получении штормового предупреждения запрещается разведение костров, проведение пожароопасных работ, а также топка печей.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каждого жилого строения устанавливать ёмкость (бочку) с водой или иметь огнетушитель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Жилые строения обеспечить средствами звуковой сигнализации для оповещения людей на случай пожара.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обнаружении лесного пожара примите меры по его тушению. При невозможности потушить пожар своими силами, отходите в безопасное место и немедленно сообщайте о нем по телефону - 01,101,112  с указанием его местонахождения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5192" y="164154"/>
            <a:ext cx="24770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14630" algn="l"/>
              </a:tabLs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граждане!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79297" r="852" b="1460"/>
          <a:stretch/>
        </p:blipFill>
        <p:spPr>
          <a:xfrm>
            <a:off x="131544" y="5242558"/>
            <a:ext cx="3642552" cy="146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http://adm-gorbatovsky.ru/images/spic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965" y="5242559"/>
            <a:ext cx="2720097" cy="15418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31" y="5242558"/>
            <a:ext cx="2621240" cy="1541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80" y="5242558"/>
            <a:ext cx="2329767" cy="14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89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93</Words>
  <Application>Microsoft Office PowerPoint</Application>
  <PresentationFormat>Широкоэкранный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Britannic Bold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</dc:creator>
  <cp:lastModifiedBy>u</cp:lastModifiedBy>
  <cp:revision>18</cp:revision>
  <dcterms:created xsi:type="dcterms:W3CDTF">2022-04-12T06:03:47Z</dcterms:created>
  <dcterms:modified xsi:type="dcterms:W3CDTF">2022-04-13T12:56:35Z</dcterms:modified>
</cp:coreProperties>
</file>